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9" r:id="rId2"/>
    <p:sldId id="257" r:id="rId3"/>
    <p:sldId id="258" r:id="rId4"/>
    <p:sldId id="260" r:id="rId5"/>
    <p:sldId id="261" r:id="rId6"/>
    <p:sldId id="263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561D"/>
    <a:srgbClr val="FF7236"/>
    <a:srgbClr val="0172BD"/>
    <a:srgbClr val="AFD3EA"/>
    <a:srgbClr val="7E2F8E"/>
    <a:srgbClr val="96FF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04" autoAdjust="0"/>
  </p:normalViewPr>
  <p:slideViewPr>
    <p:cSldViewPr snapToGrid="0">
      <p:cViewPr varScale="1">
        <p:scale>
          <a:sx n="111" d="100"/>
          <a:sy n="111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43968-6295-4DB0-9D90-EB46CA393FD9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A9084-5EFA-47B0-A198-E061C36F2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662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1: 0-1.5s </a:t>
            </a:r>
          </a:p>
          <a:p>
            <a:r>
              <a:rPr lang="en-US" altLang="zh-CN" dirty="0" smtClean="0"/>
              <a:t>2: 2-4s</a:t>
            </a:r>
            <a:r>
              <a:rPr lang="en-US" altLang="zh-CN" baseline="0" dirty="0" smtClean="0"/>
              <a:t> 2nA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851C7-B1C2-4731-9E63-BC1199B5350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081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A9084-5EFA-47B0-A198-E061C36F2A5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952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A9084-5EFA-47B0-A198-E061C36F2A5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71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8ED2-1136-4B21-8F3A-49581F5BDE7B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E947C-EFC8-4945-82BC-4EF8DBADC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997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8ED2-1136-4B21-8F3A-49581F5BDE7B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E947C-EFC8-4945-82BC-4EF8DBADC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085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8ED2-1136-4B21-8F3A-49581F5BDE7B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E947C-EFC8-4945-82BC-4EF8DBADC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046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8ED2-1136-4B21-8F3A-49581F5BDE7B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E947C-EFC8-4945-82BC-4EF8DBADC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388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8ED2-1136-4B21-8F3A-49581F5BDE7B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E947C-EFC8-4945-82BC-4EF8DBADC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153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8ED2-1136-4B21-8F3A-49581F5BDE7B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E947C-EFC8-4945-82BC-4EF8DBADC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638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8ED2-1136-4B21-8F3A-49581F5BDE7B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E947C-EFC8-4945-82BC-4EF8DBADC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358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8ED2-1136-4B21-8F3A-49581F5BDE7B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E947C-EFC8-4945-82BC-4EF8DBADC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1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8ED2-1136-4B21-8F3A-49581F5BDE7B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E947C-EFC8-4945-82BC-4EF8DBADC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765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8ED2-1136-4B21-8F3A-49581F5BDE7B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E947C-EFC8-4945-82BC-4EF8DBADC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380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8ED2-1136-4B21-8F3A-49581F5BDE7B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E947C-EFC8-4945-82BC-4EF8DBADC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85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98ED2-1136-4B21-8F3A-49581F5BDE7B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E947C-EFC8-4945-82BC-4EF8DBADC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328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69" y="825592"/>
            <a:ext cx="3960000" cy="33883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312" y="808462"/>
            <a:ext cx="3960000" cy="34226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9784" y="102038"/>
            <a:ext cx="2534624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Recall</a:t>
            </a:r>
            <a:r>
              <a:rPr lang="en-US" altLang="zh-CN" b="1" dirty="0">
                <a:latin typeface="Segoe UI Historic" panose="020B0502040204020203" pitchFamily="34" charset="0"/>
                <a:cs typeface="Segoe UI Historic" panose="020B0502040204020203" pitchFamily="34" charset="0"/>
              </a:rPr>
              <a:t>:</a:t>
            </a:r>
            <a:endParaRPr lang="en-US" altLang="zh-CN" b="1" dirty="0" smtClean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967154" y="2892669"/>
            <a:ext cx="8792" cy="8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70123" y="5354328"/>
            <a:ext cx="11802906" cy="78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 If we want a desired frequency, say 1.5 Hz. The possible solutions are [Gw D] = [0 5.23]; [0.1 3.5]; [0.3 0.734]. However, the performance for different conductance is not the same. The phase plane size are smaller with large conductance.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99784" y="808462"/>
            <a:ext cx="5040000" cy="4186000"/>
            <a:chOff x="199784" y="808462"/>
            <a:chExt cx="5575501" cy="4186000"/>
          </a:xfrm>
        </p:grpSpPr>
        <p:grpSp>
          <p:nvGrpSpPr>
            <p:cNvPr id="11" name="Group 10"/>
            <p:cNvGrpSpPr/>
            <p:nvPr/>
          </p:nvGrpSpPr>
          <p:grpSpPr>
            <a:xfrm>
              <a:off x="199784" y="808462"/>
              <a:ext cx="5575501" cy="4186000"/>
              <a:chOff x="512295" y="993100"/>
              <a:chExt cx="5575501" cy="4186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295" y="993100"/>
                <a:ext cx="5575501" cy="4186000"/>
              </a:xfrm>
              <a:prstGeom prst="rect">
                <a:avLst/>
              </a:prstGeom>
            </p:spPr>
          </p:pic>
          <p:cxnSp>
            <p:nvCxnSpPr>
              <p:cNvPr id="7" name="Straight Connector 6"/>
              <p:cNvCxnSpPr/>
              <p:nvPr/>
            </p:nvCxnSpPr>
            <p:spPr>
              <a:xfrm flipV="1">
                <a:off x="975946" y="2901462"/>
                <a:ext cx="4514429" cy="1193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/>
            <p:cNvCxnSpPr/>
            <p:nvPr/>
          </p:nvCxnSpPr>
          <p:spPr>
            <a:xfrm>
              <a:off x="3305908" y="2728754"/>
              <a:ext cx="15142" cy="1847167"/>
            </a:xfrm>
            <a:prstGeom prst="line">
              <a:avLst/>
            </a:prstGeom>
            <a:ln w="31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439133" y="2728754"/>
              <a:ext cx="15142" cy="1847167"/>
            </a:xfrm>
            <a:prstGeom prst="line">
              <a:avLst/>
            </a:prstGeom>
            <a:ln w="31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35783" y="2728754"/>
              <a:ext cx="15142" cy="1847167"/>
            </a:xfrm>
            <a:prstGeom prst="line">
              <a:avLst/>
            </a:prstGeom>
            <a:ln w="31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168506" y="4599659"/>
              <a:ext cx="3754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i="1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5.23</a:t>
              </a:r>
              <a:endParaRPr lang="zh-CN" altLang="en-US" sz="800" i="1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71459" y="4575921"/>
              <a:ext cx="3353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i="1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3.5</a:t>
              </a:r>
              <a:endParaRPr lang="zh-CN" altLang="en-US" sz="900" i="1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1390" y="4603238"/>
              <a:ext cx="4315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i="1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0.743</a:t>
              </a:r>
              <a:endParaRPr lang="zh-CN" altLang="en-US" sz="800" i="1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5425549" y="4129916"/>
            <a:ext cx="305070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Give the proper stimulus to initiate the oscillation, then stop the input. Gw = 0 goes to stationary.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614487" y="346698"/>
            <a:ext cx="4026870" cy="478894"/>
            <a:chOff x="5898418" y="444983"/>
            <a:chExt cx="4026870" cy="478894"/>
          </a:xfrm>
        </p:grpSpPr>
        <p:grpSp>
          <p:nvGrpSpPr>
            <p:cNvPr id="33" name="Group 32"/>
            <p:cNvGrpSpPr/>
            <p:nvPr/>
          </p:nvGrpSpPr>
          <p:grpSpPr>
            <a:xfrm>
              <a:off x="5898418" y="444983"/>
              <a:ext cx="1704900" cy="478894"/>
              <a:chOff x="5898418" y="444983"/>
              <a:chExt cx="1704900" cy="478894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898419" y="808462"/>
                <a:ext cx="71217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898418" y="543169"/>
                <a:ext cx="712177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>
                <a:off x="6646005" y="693045"/>
                <a:ext cx="95731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EXT for [0 5.23]</a:t>
                </a:r>
                <a:endParaRPr lang="zh-CN" altLang="en-US" sz="900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6646005" y="444983"/>
                <a:ext cx="949299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FLX for [0 5.23]</a:t>
                </a:r>
                <a:endParaRPr lang="zh-CN" altLang="en-US" sz="900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069705" y="444983"/>
              <a:ext cx="1855583" cy="478894"/>
              <a:chOff x="5898418" y="444983"/>
              <a:chExt cx="1855583" cy="478894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898419" y="808462"/>
                <a:ext cx="712177" cy="0"/>
              </a:xfrm>
              <a:prstGeom prst="line">
                <a:avLst/>
              </a:prstGeom>
              <a:ln w="19050">
                <a:solidFill>
                  <a:srgbClr val="FF00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898418" y="543169"/>
                <a:ext cx="712177" cy="0"/>
              </a:xfrm>
              <a:prstGeom prst="line">
                <a:avLst/>
              </a:prstGeom>
              <a:ln w="19050">
                <a:solidFill>
                  <a:srgbClr val="00206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/>
              <p:cNvSpPr/>
              <p:nvPr/>
            </p:nvSpPr>
            <p:spPr>
              <a:xfrm>
                <a:off x="6646005" y="693045"/>
                <a:ext cx="1107996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EXT for [0.3 0.734]</a:t>
                </a:r>
                <a:endParaRPr lang="zh-CN" altLang="en-US" sz="900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646005" y="444983"/>
                <a:ext cx="1099981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FLX for [0.3 0.734]</a:t>
                </a:r>
                <a:endParaRPr lang="zh-CN" altLang="en-US" sz="900" dirty="0"/>
              </a:p>
            </p:txBody>
          </p:sp>
        </p:grpSp>
      </p:grpSp>
      <p:sp>
        <p:nvSpPr>
          <p:cNvPr id="40" name="Rectangle 39"/>
          <p:cNvSpPr/>
          <p:nvPr/>
        </p:nvSpPr>
        <p:spPr>
          <a:xfrm>
            <a:off x="8951984" y="4129916"/>
            <a:ext cx="305070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Give a excitatory stimulus as disturb, the phase plane is shift and change of frequency is not the same.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93452" y="6232611"/>
            <a:ext cx="9639300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i="1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Problems:  </a:t>
            </a:r>
            <a:r>
              <a:rPr lang="en-US" altLang="zh-CN" b="1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h-nullcline range seems not right ; working on the V-nullcline. </a:t>
            </a:r>
            <a:endParaRPr lang="en-US" altLang="zh-CN" b="1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20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325311"/>
            <a:ext cx="11684978" cy="871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For the </a:t>
            </a:r>
            <a:r>
              <a:rPr lang="en-US" altLang="zh-CN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h-nullcline </a:t>
            </a: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range, the problem is due to the reversal potential of h channel. As we increase the reversal channel, we now get the correct h-nullcline range.</a:t>
            </a:r>
            <a:endParaRPr lang="zh-CN" altLang="en-US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1356237"/>
            <a:ext cx="4692703" cy="4772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7036" y="6262551"/>
            <a:ext cx="3595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Plot of voltage and phase plane over time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88" y="1590368"/>
            <a:ext cx="5546982" cy="430409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084739" y="6262551"/>
            <a:ext cx="3509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V-nullcline (0.5 speed)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5351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30" y="1503484"/>
            <a:ext cx="4657306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649" y="1503484"/>
            <a:ext cx="4596803" cy="3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599" y="316519"/>
            <a:ext cx="11315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As we changed the parameters in sodium channel to get reasonable nullclines (Other parameters did not change), the isochron of CPG also changed. Thus, I did a sanity check to see does my previous work still valid.</a:t>
            </a:r>
            <a:endParaRPr lang="zh-CN" altLang="en-US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2883" y="5181892"/>
            <a:ext cx="4031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plot using old sodium channel parameters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9651" y="5197842"/>
            <a:ext cx="4102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plot using new sodium channel parameters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791" y="5709134"/>
            <a:ext cx="11315701" cy="871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When compare different sets of sodium channel parameters, we can see the trend of frequency shift by connections between oscillator still exists.</a:t>
            </a:r>
            <a:endParaRPr lang="zh-CN" altLang="en-US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67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41487" y="1432715"/>
            <a:ext cx="11379625" cy="3907776"/>
            <a:chOff x="503033" y="1327208"/>
            <a:chExt cx="11379625" cy="39077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365" y="1327208"/>
              <a:ext cx="4794984" cy="360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673" y="1327208"/>
              <a:ext cx="4794985" cy="36000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700341" y="2477926"/>
              <a:ext cx="387332" cy="1298564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Conductance </a:t>
              </a:r>
              <a:r>
                <a:rPr lang="en-US" altLang="zh-CN" sz="1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(uS)</a:t>
              </a:r>
              <a:endParaRPr lang="zh-CN" altLang="en-US" sz="1400" i="1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676955" y="4927207"/>
              <a:ext cx="14462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Normalized input</a:t>
              </a:r>
              <a:endParaRPr lang="zh-CN" altLang="en-US" sz="1400" i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03033" y="2477926"/>
              <a:ext cx="387332" cy="1298564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Conductance </a:t>
              </a:r>
              <a:r>
                <a:rPr lang="en-US" altLang="zh-CN" sz="1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(uS)</a:t>
              </a:r>
              <a:endParaRPr lang="zh-CN" altLang="en-US" sz="1400" i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80104" y="4927206"/>
              <a:ext cx="13773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Inputs to the RG</a:t>
              </a:r>
              <a:endParaRPr lang="zh-CN" altLang="en-US" sz="1400" i="1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344711" y="367526"/>
            <a:ext cx="11732989" cy="871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Situation 1:  When the general rhythm frequency is set, how much flexibility will the PF have?  (How much phase shift will the pattern formation generate when reacts to stimulus/feedback/perturbation to the PF layer?)</a:t>
            </a:r>
            <a:endParaRPr lang="zh-CN" altLang="en-US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487" y="5656380"/>
            <a:ext cx="11315701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When compare the phase shift, different sodium channel parameters still holds similar trends. </a:t>
            </a:r>
            <a:endParaRPr lang="zh-CN" altLang="en-US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10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2" y="3815373"/>
            <a:ext cx="3960000" cy="29731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654" y="-47634"/>
            <a:ext cx="2534624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Analytical investigation: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1" y="558253"/>
            <a:ext cx="3960000" cy="3101286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5570490" y="408581"/>
            <a:ext cx="3960000" cy="2946507"/>
            <a:chOff x="5312632" y="718604"/>
            <a:chExt cx="3960000" cy="2946507"/>
          </a:xfrm>
        </p:grpSpPr>
        <p:grpSp>
          <p:nvGrpSpPr>
            <p:cNvPr id="7" name="Group 6"/>
            <p:cNvGrpSpPr/>
            <p:nvPr/>
          </p:nvGrpSpPr>
          <p:grpSpPr>
            <a:xfrm>
              <a:off x="5312632" y="718604"/>
              <a:ext cx="3960000" cy="2751465"/>
              <a:chOff x="276074" y="1510192"/>
              <a:chExt cx="4863716" cy="365160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074" y="1510192"/>
                <a:ext cx="4863716" cy="3651604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6"/>
              <a:srcRect l="8968" t="8298" r="38657" b="17508"/>
              <a:stretch/>
            </p:blipFill>
            <p:spPr>
              <a:xfrm>
                <a:off x="2592506" y="2594587"/>
                <a:ext cx="1337209" cy="1613140"/>
              </a:xfrm>
              <a:prstGeom prst="rect">
                <a:avLst/>
              </a:prstGeom>
            </p:spPr>
          </p:pic>
        </p:grpSp>
        <p:sp>
          <p:nvSpPr>
            <p:cNvPr id="5" name="Rectangle 4"/>
            <p:cNvSpPr/>
            <p:nvPr/>
          </p:nvSpPr>
          <p:spPr>
            <a:xfrm>
              <a:off x="5958288" y="3433203"/>
              <a:ext cx="2480730" cy="2319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no external drive, increase the Gw</a:t>
              </a:r>
              <a:endParaRPr lang="zh-CN" altLang="en-US" sz="1400" i="1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6641313" y="80710"/>
            <a:ext cx="1630396" cy="255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Inhibited Steady State</a:t>
            </a:r>
            <a:endParaRPr lang="zh-CN" altLang="en-US" sz="1600" i="1" dirty="0"/>
          </a:p>
        </p:txBody>
      </p:sp>
      <p:grpSp>
        <p:nvGrpSpPr>
          <p:cNvPr id="47" name="Group 46"/>
          <p:cNvGrpSpPr/>
          <p:nvPr/>
        </p:nvGrpSpPr>
        <p:grpSpPr>
          <a:xfrm>
            <a:off x="10069592" y="1032045"/>
            <a:ext cx="1346919" cy="1504535"/>
            <a:chOff x="10008320" y="1343533"/>
            <a:chExt cx="1346919" cy="1504535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0008320" y="1499448"/>
              <a:ext cx="604026" cy="0"/>
            </a:xfrm>
            <a:prstGeom prst="line">
              <a:avLst/>
            </a:prstGeom>
            <a:ln w="19050">
              <a:solidFill>
                <a:srgbClr val="96FF96"/>
              </a:solidFill>
              <a:prstDash val="lgDash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0008320" y="1783198"/>
              <a:ext cx="60402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0008320" y="2034285"/>
              <a:ext cx="604026" cy="0"/>
            </a:xfrm>
            <a:prstGeom prst="line">
              <a:avLst/>
            </a:prstGeom>
            <a:ln w="19050">
              <a:solidFill>
                <a:srgbClr val="7E2F8E"/>
              </a:solidFill>
              <a:prstDash val="lgDash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008320" y="2292640"/>
              <a:ext cx="604026" cy="0"/>
            </a:xfrm>
            <a:prstGeom prst="line">
              <a:avLst/>
            </a:prstGeom>
            <a:ln w="19050">
              <a:solidFill>
                <a:srgbClr val="0172BD"/>
              </a:solidFill>
              <a:prstDash val="lgDash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0008320" y="2799840"/>
              <a:ext cx="604026" cy="0"/>
            </a:xfrm>
            <a:prstGeom prst="line">
              <a:avLst/>
            </a:prstGeom>
            <a:ln w="19050">
              <a:solidFill>
                <a:srgbClr val="DA561D"/>
              </a:solidFill>
              <a:prstDash val="lgDash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0008320" y="2534298"/>
              <a:ext cx="604026" cy="0"/>
            </a:xfrm>
            <a:prstGeom prst="line">
              <a:avLst/>
            </a:prstGeom>
            <a:ln w="19050">
              <a:solidFill>
                <a:srgbClr val="FF7236"/>
              </a:solidFill>
              <a:prstDash val="lgDash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0612346" y="1343533"/>
              <a:ext cx="742893" cy="197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h - nullcline</a:t>
              </a:r>
              <a:endParaRPr lang="zh-CN" altLang="en-US" sz="1100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657373" y="1647416"/>
              <a:ext cx="652838" cy="197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Threshold</a:t>
              </a:r>
              <a:endParaRPr lang="zh-CN" altLang="en-US" sz="1100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717220" y="1903052"/>
              <a:ext cx="514491" cy="197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Gw = 0</a:t>
              </a:r>
              <a:endParaRPr lang="zh-CN" altLang="en-US" sz="1100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715614" y="2145596"/>
              <a:ext cx="600631" cy="197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Gw = 0.2</a:t>
              </a:r>
              <a:endParaRPr lang="zh-CN" altLang="en-US" sz="1100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709580" y="2411938"/>
              <a:ext cx="600631" cy="197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Gw = 0.4</a:t>
              </a:r>
              <a:endParaRPr lang="zh-CN" altLang="en-US" sz="1100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717220" y="2650946"/>
              <a:ext cx="600631" cy="197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Gw = 0.6</a:t>
              </a:r>
              <a:endParaRPr lang="zh-CN" altLang="en-US" sz="1100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285941" y="5763967"/>
            <a:ext cx="181155" cy="189781"/>
            <a:chOff x="1233577" y="4658264"/>
            <a:chExt cx="319178" cy="310551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1233577" y="4658264"/>
              <a:ext cx="0" cy="3105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242204" y="4968815"/>
              <a:ext cx="3105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flipV="1">
            <a:off x="1617726" y="3852353"/>
            <a:ext cx="215270" cy="216613"/>
            <a:chOff x="1233577" y="4658264"/>
            <a:chExt cx="319178" cy="310551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1233577" y="4658264"/>
              <a:ext cx="0" cy="3105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242204" y="4968815"/>
              <a:ext cx="3105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flipH="1" flipV="1">
            <a:off x="3804248" y="4446660"/>
            <a:ext cx="250166" cy="271988"/>
            <a:chOff x="1233577" y="4658264"/>
            <a:chExt cx="319178" cy="310551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1233577" y="4658264"/>
              <a:ext cx="0" cy="3105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1242204" y="4968815"/>
              <a:ext cx="3105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flipH="1">
            <a:off x="2018779" y="5937689"/>
            <a:ext cx="163903" cy="192814"/>
            <a:chOff x="1233577" y="4658264"/>
            <a:chExt cx="319178" cy="310551"/>
          </a:xfrm>
        </p:grpSpPr>
        <p:cxnSp>
          <p:nvCxnSpPr>
            <p:cNvPr id="43" name="Straight Arrow Connector 42"/>
            <p:cNvCxnSpPr/>
            <p:nvPr/>
          </p:nvCxnSpPr>
          <p:spPr>
            <a:xfrm flipV="1">
              <a:off x="1233577" y="4658264"/>
              <a:ext cx="0" cy="3105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1242204" y="4968815"/>
              <a:ext cx="3105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0490" y="3486707"/>
            <a:ext cx="3960000" cy="2973108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6310125" y="6461450"/>
            <a:ext cx="2236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Gw = 0; increasing the drive</a:t>
            </a:r>
            <a:endParaRPr lang="zh-CN" altLang="en-US" sz="1400" i="1" dirty="0"/>
          </a:p>
        </p:txBody>
      </p:sp>
      <p:grpSp>
        <p:nvGrpSpPr>
          <p:cNvPr id="66" name="Group 65"/>
          <p:cNvGrpSpPr/>
          <p:nvPr/>
        </p:nvGrpSpPr>
        <p:grpSpPr>
          <a:xfrm>
            <a:off x="10105032" y="3934311"/>
            <a:ext cx="1346919" cy="1568673"/>
            <a:chOff x="10260442" y="3960659"/>
            <a:chExt cx="1346919" cy="1568673"/>
          </a:xfrm>
        </p:grpSpPr>
        <p:grpSp>
          <p:nvGrpSpPr>
            <p:cNvPr id="50" name="Group 49"/>
            <p:cNvGrpSpPr/>
            <p:nvPr/>
          </p:nvGrpSpPr>
          <p:grpSpPr>
            <a:xfrm>
              <a:off x="10260442" y="3960659"/>
              <a:ext cx="1346919" cy="1452623"/>
              <a:chOff x="10008320" y="1343533"/>
              <a:chExt cx="1346919" cy="1452623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10008320" y="1499448"/>
                <a:ext cx="604026" cy="0"/>
              </a:xfrm>
              <a:prstGeom prst="line">
                <a:avLst/>
              </a:prstGeom>
              <a:ln w="19050">
                <a:solidFill>
                  <a:srgbClr val="96FF96"/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0008320" y="1783198"/>
                <a:ext cx="60402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0008320" y="2034285"/>
                <a:ext cx="604026" cy="0"/>
              </a:xfrm>
              <a:prstGeom prst="line">
                <a:avLst/>
              </a:prstGeom>
              <a:ln w="19050">
                <a:solidFill>
                  <a:srgbClr val="7E2F8E"/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0008320" y="2292640"/>
                <a:ext cx="604026" cy="0"/>
              </a:xfrm>
              <a:prstGeom prst="line">
                <a:avLst/>
              </a:prstGeom>
              <a:ln w="19050">
                <a:solidFill>
                  <a:srgbClr val="0172BD"/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0010175" y="2796156"/>
                <a:ext cx="604026" cy="0"/>
              </a:xfrm>
              <a:prstGeom prst="line">
                <a:avLst/>
              </a:prstGeom>
              <a:ln w="19050">
                <a:solidFill>
                  <a:srgbClr val="DA561D"/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0008320" y="2534298"/>
                <a:ext cx="604026" cy="0"/>
              </a:xfrm>
              <a:prstGeom prst="line">
                <a:avLst/>
              </a:prstGeom>
              <a:ln w="19050">
                <a:solidFill>
                  <a:srgbClr val="FF7236"/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10612346" y="1343533"/>
                <a:ext cx="742893" cy="197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h - nullcline</a:t>
                </a:r>
                <a:endParaRPr lang="zh-CN" altLang="en-US" sz="1100" dirty="0">
                  <a:latin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0657373" y="1647416"/>
                <a:ext cx="652838" cy="197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Threshold</a:t>
                </a:r>
                <a:endParaRPr lang="zh-CN" altLang="en-US" sz="1100" dirty="0">
                  <a:latin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0717220" y="1903052"/>
                <a:ext cx="5325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D = 0</a:t>
                </a:r>
                <a:endParaRPr lang="zh-CN" altLang="en-US" sz="1100" dirty="0">
                  <a:latin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0969342" y="4733350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D = 2</a:t>
              </a:r>
              <a:endParaRPr lang="zh-CN" altLang="en-US" sz="1100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969342" y="4986333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D = 4</a:t>
              </a:r>
              <a:endParaRPr lang="zh-CN" altLang="en-US" sz="1100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969342" y="5267722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D = 6</a:t>
              </a:r>
              <a:endParaRPr lang="zh-CN" altLang="en-US" sz="1100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351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98" y="944133"/>
            <a:ext cx="5940207" cy="410231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63412" y="116268"/>
            <a:ext cx="2534624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Mathematic approach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732" y="628929"/>
            <a:ext cx="3267075" cy="152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732" y="2837690"/>
            <a:ext cx="3600450" cy="1581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732" y="5018413"/>
            <a:ext cx="3429000" cy="1485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10185" y="259597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= 0; Gw = 0;  (silent)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53880" y="2437483"/>
            <a:ext cx="346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= 6; Gw = 0; (Driven oscillation)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06842" y="4530591"/>
            <a:ext cx="336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= 0; Gw = 0.6;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(Self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oscillation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159" y="5305148"/>
            <a:ext cx="6183659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</a:t>
            </a: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Some problem with the J matrix, working on it.</a:t>
            </a:r>
            <a:endParaRPr lang="zh-CN" altLang="en-US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83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450</Words>
  <Application>Microsoft Office PowerPoint</Application>
  <PresentationFormat>Widescreen</PresentationFormat>
  <Paragraphs>51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等线</vt:lpstr>
      <vt:lpstr>等线 Light</vt:lpstr>
      <vt:lpstr>Arial</vt:lpstr>
      <vt:lpstr>Segoe UI Historic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Case Western Reserve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Kaiyu Deng</dc:creator>
  <cp:lastModifiedBy>Kaiyu Deng</cp:lastModifiedBy>
  <cp:revision>51</cp:revision>
  <dcterms:created xsi:type="dcterms:W3CDTF">2021-03-14T22:52:36Z</dcterms:created>
  <dcterms:modified xsi:type="dcterms:W3CDTF">2021-03-15T08:34:50Z</dcterms:modified>
</cp:coreProperties>
</file>